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18" d="100"/>
          <a:sy n="118" d="100"/>
        </p:scale>
        <p:origin x="442" y="8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RAHUL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au61772111074</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freecompress-Email Spam Detection">
            <a:hlinkClick r:id="" action="ppaction://media"/>
            <a:extLst>
              <a:ext uri="{FF2B5EF4-FFF2-40B4-BE49-F238E27FC236}">
                <a16:creationId xmlns:a16="http://schemas.microsoft.com/office/drawing/2014/main" id="{28B552C1-5110-F357-5005-1082121D06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5217" y="947147"/>
            <a:ext cx="6820426" cy="362335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603</TotalTime>
  <Words>918</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Rahul S</cp:lastModifiedBy>
  <cp:revision>164</cp:revision>
  <dcterms:modified xsi:type="dcterms:W3CDTF">2024-04-19T09:03:01Z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